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8" r:id="rId3"/>
    <p:sldId id="259" r:id="rId4"/>
    <p:sldId id="260" r:id="rId5"/>
    <p:sldId id="262" r:id="rId6"/>
    <p:sldId id="261" r:id="rId7"/>
    <p:sldId id="263" r:id="rId8"/>
    <p:sldId id="264" r:id="rId9"/>
    <p:sldId id="265" r:id="rId10"/>
    <p:sldId id="266" r:id="rId11"/>
    <p:sldId id="267" r:id="rId12"/>
    <p:sldId id="268" r:id="rId13"/>
  </p:sldIdLst>
  <p:sldSz cx="9144000" cy="6858000" type="screen4x3"/>
  <p:notesSz cx="6858000" cy="91440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5pPr>
    <a:lvl6pPr marL="22860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6pPr>
    <a:lvl7pPr marL="27432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7pPr>
    <a:lvl8pPr marL="32004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8pPr>
    <a:lvl9pPr marL="36576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Objects="1">
      <p:cViewPr varScale="1">
        <p:scale>
          <a:sx n="80" d="100"/>
          <a:sy n="80" d="100"/>
        </p:scale>
        <p:origin x="-168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printerSettings" Target="printerSettings/printerSettings1.bin"/><Relationship Id="rId15" Type="http://schemas.openxmlformats.org/officeDocument/2006/relationships/presProps" Target="presProps.xml"/><Relationship Id="rId16" Type="http://schemas.openxmlformats.org/officeDocument/2006/relationships/viewProps" Target="viewProps.xml"/><Relationship Id="rId17" Type="http://schemas.openxmlformats.org/officeDocument/2006/relationships/theme" Target="theme/theme1.xml"/><Relationship Id="rId1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62EE2A-F29C-8542-B6D8-62CB613FFF72}" type="datetime1">
              <a:rPr lang="en-US"/>
              <a:pPr>
                <a:defRPr/>
              </a:pPr>
              <a:t>3/5/15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1A6F31-18CC-8845-B96E-76EDAA5C49C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71037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50661D-CC30-1046-B963-1099ABB975CD}" type="datetime1">
              <a:rPr lang="en-US"/>
              <a:pPr>
                <a:defRPr/>
              </a:pPr>
              <a:t>3/5/15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4979E8-131C-0348-B7E7-A72AD44D208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01296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D8FCDE-3007-D440-B685-846F614186CE}" type="datetime1">
              <a:rPr lang="en-US"/>
              <a:pPr>
                <a:defRPr/>
              </a:pPr>
              <a:t>3/5/15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7B21A4-4A0E-2542-9F12-DF852F0C250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71414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BEC753-D5D5-2246-BA3F-B55180CD68B6}" type="datetime1">
              <a:rPr lang="en-US"/>
              <a:pPr>
                <a:defRPr/>
              </a:pPr>
              <a:t>3/5/15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C790F3-668C-E340-A276-5240F93C641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91684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C6B75C-046F-924B-B66A-C05C0FA8673A}" type="datetime1">
              <a:rPr lang="en-US"/>
              <a:pPr>
                <a:defRPr/>
              </a:pPr>
              <a:t>3/5/15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B59076-9478-3444-8F5C-ECD98585CBF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46967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82765F-417D-544A-B805-66858E49E038}" type="datetime1">
              <a:rPr lang="en-US"/>
              <a:pPr>
                <a:defRPr/>
              </a:pPr>
              <a:t>3/5/15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B23F74-1453-8447-A9A5-26C82389558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62029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388487-FCB8-4047-9505-E8D8DAB1DF70}" type="datetime1">
              <a:rPr lang="en-US"/>
              <a:pPr>
                <a:defRPr/>
              </a:pPr>
              <a:t>3/5/15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C0A04B-4A1F-4B42-8FB0-3756CD73333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31558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B7AC92-0316-9A41-AC4F-81DCBF29BDD0}" type="datetime1">
              <a:rPr lang="en-US"/>
              <a:pPr>
                <a:defRPr/>
              </a:pPr>
              <a:t>3/5/15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DF4039-86F7-7A4D-9F4A-00EF63F90DC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79929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94A9EC-9BFA-024B-98CC-ABF1AA2492E4}" type="datetime1">
              <a:rPr lang="en-US"/>
              <a:pPr>
                <a:defRPr/>
              </a:pPr>
              <a:t>3/5/15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899118-8793-054A-A2F4-D492300A543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14804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8ED812-88E2-0E4B-8F40-FE42370D6B90}" type="datetime1">
              <a:rPr lang="en-US"/>
              <a:pPr>
                <a:defRPr/>
              </a:pPr>
              <a:t>3/5/15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4BDDD8-5C78-E94A-B149-579B84DA2F2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30714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Drag picture to placeholder or click icon to add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8E130A-23E7-8145-A653-F124A6CE15E6}" type="datetime1">
              <a:rPr lang="en-US"/>
              <a:pPr>
                <a:defRPr/>
              </a:pPr>
              <a:t>3/5/15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3AB78F-F9DD-4746-B43D-D377FAC491B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49446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Calibri" charset="0"/>
              </a:defRPr>
            </a:lvl1pPr>
          </a:lstStyle>
          <a:p>
            <a:pPr>
              <a:defRPr/>
            </a:pPr>
            <a:fld id="{13D7CA0B-ACBB-1444-B4F8-C84BAF7CCFDA}" type="datetime1">
              <a:rPr lang="en-US"/>
              <a:pPr>
                <a:defRPr/>
              </a:pPr>
              <a:t>3/5/15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charset="0"/>
              </a:defRPr>
            </a:lvl1pPr>
          </a:lstStyle>
          <a:p>
            <a:pPr>
              <a:defRPr/>
            </a:pPr>
            <a:fld id="{F55B5836-D684-5B4A-8E2F-1647C188297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charset="-128"/>
          <a:cs typeface="ＭＳ Ｐゴシック" charset="0"/>
        </a:defRPr>
      </a:lvl1pPr>
      <a:lvl2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ＭＳ Ｐゴシック" charset="-128"/>
          <a:cs typeface="ＭＳ Ｐゴシック" charset="0"/>
        </a:defRPr>
      </a:lvl2pPr>
      <a:lvl3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ＭＳ Ｐゴシック" charset="-128"/>
          <a:cs typeface="ＭＳ Ｐゴシック" charset="0"/>
        </a:defRPr>
      </a:lvl3pPr>
      <a:lvl4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ＭＳ Ｐゴシック" charset="-128"/>
          <a:cs typeface="ＭＳ Ｐゴシック" charset="0"/>
        </a:defRPr>
      </a:lvl4pPr>
      <a:lvl5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ＭＳ Ｐゴシック" charset="-128"/>
          <a:cs typeface="ＭＳ Ｐゴシック" charset="0"/>
        </a:defRPr>
      </a:lvl5pPr>
      <a:lvl6pPr marL="4572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</a:defRPr>
      </a:lvl6pPr>
      <a:lvl7pPr marL="9144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</a:defRPr>
      </a:lvl7pPr>
      <a:lvl8pPr marL="13716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</a:defRPr>
      </a:lvl8pPr>
      <a:lvl9pPr marL="18288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</a:defRPr>
      </a:lvl9pPr>
    </p:titleStyle>
    <p:bodyStyle>
      <a:lvl1pPr marL="342900" indent="-3429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ＭＳ Ｐゴシック" charset="-128"/>
          <a:cs typeface="ＭＳ Ｐゴシック" charset="0"/>
        </a:defRPr>
      </a:lvl1pPr>
      <a:lvl2pPr marL="742950" indent="-28575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11430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16002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ＭＳ Ｐゴシック" charset="-128"/>
          <a:cs typeface="+mn-cs"/>
        </a:defRPr>
      </a:lvl4pPr>
      <a:lvl5pPr marL="20574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ＭＳ Ｐゴシック" charset="-128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jp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jp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jp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jp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Subtitle 4"/>
          <p:cNvSpPr>
            <a:spLocks noGrp="1"/>
          </p:cNvSpPr>
          <p:nvPr>
            <p:ph type="subTitle" idx="1"/>
          </p:nvPr>
        </p:nvSpPr>
        <p:spPr>
          <a:xfrm>
            <a:off x="1071563" y="2359025"/>
            <a:ext cx="7189787" cy="2400300"/>
          </a:xfrm>
        </p:spPr>
        <p:txBody>
          <a:bodyPr/>
          <a:lstStyle/>
          <a:p>
            <a:r>
              <a:rPr lang="en-US" i="1" dirty="0" smtClean="0">
                <a:solidFill>
                  <a:schemeClr val="bg1"/>
                </a:solidFill>
                <a:latin typeface="Arial" charset="0"/>
                <a:ea typeface="ＭＳ Ｐゴシック" charset="0"/>
                <a:cs typeface="Arial" charset="0"/>
              </a:rPr>
              <a:t>My Chronology</a:t>
            </a:r>
            <a:endParaRPr lang="en-US" altLang="ja-JP" i="1" dirty="0">
              <a:solidFill>
                <a:schemeClr val="bg1"/>
              </a:solidFill>
              <a:latin typeface="Arial" charset="0"/>
              <a:ea typeface="ＭＳ Ｐゴシック" charset="0"/>
              <a:cs typeface="Arial" charset="0"/>
            </a:endParaRPr>
          </a:p>
          <a:p>
            <a:r>
              <a:rPr lang="en-US" dirty="0" smtClean="0">
                <a:solidFill>
                  <a:schemeClr val="bg1"/>
                </a:solidFill>
                <a:latin typeface="Arial" charset="0"/>
                <a:ea typeface="ＭＳ Ｐゴシック" charset="0"/>
                <a:cs typeface="Arial" charset="0"/>
              </a:rPr>
              <a:t>John </a:t>
            </a:r>
            <a:r>
              <a:rPr lang="en-US" dirty="0" err="1" smtClean="0">
                <a:solidFill>
                  <a:schemeClr val="bg1"/>
                </a:solidFill>
                <a:latin typeface="Arial" charset="0"/>
                <a:ea typeface="ＭＳ Ｐゴシック" charset="0"/>
                <a:cs typeface="Arial" charset="0"/>
              </a:rPr>
              <a:t>Coplans</a:t>
            </a:r>
            <a:endParaRPr lang="en-US" dirty="0">
              <a:solidFill>
                <a:schemeClr val="bg1"/>
              </a:solidFill>
              <a:latin typeface="Arial" charset="0"/>
              <a:ea typeface="ＭＳ Ｐゴシック" charset="0"/>
              <a:cs typeface="Arial" charset="0"/>
            </a:endParaRPr>
          </a:p>
          <a:p>
            <a:r>
              <a:rPr lang="en-US" dirty="0">
                <a:solidFill>
                  <a:schemeClr val="bg1"/>
                </a:solidFill>
                <a:latin typeface="Arial" charset="0"/>
                <a:ea typeface="ＭＳ Ｐゴシック" charset="0"/>
                <a:cs typeface="Arial" charset="0"/>
              </a:rPr>
              <a:t>© </a:t>
            </a:r>
            <a:r>
              <a:rPr lang="en-US" dirty="0" smtClean="0">
                <a:solidFill>
                  <a:schemeClr val="bg1"/>
                </a:solidFill>
                <a:latin typeface="Arial" charset="0"/>
                <a:ea typeface="ＭＳ Ｐゴシック" charset="0"/>
                <a:cs typeface="Arial" charset="0"/>
              </a:rPr>
              <a:t>1997</a:t>
            </a:r>
            <a:endParaRPr lang="en-US" dirty="0">
              <a:solidFill>
                <a:schemeClr val="bg1"/>
              </a:solidFill>
              <a:latin typeface="Arial" charset="0"/>
              <a:ea typeface="ＭＳ Ｐゴシック" charset="0"/>
              <a:cs typeface="Arial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Content Placeholder 2"/>
          <p:cNvSpPr>
            <a:spLocks noGrp="1"/>
          </p:cNvSpPr>
          <p:nvPr>
            <p:ph idx="1"/>
          </p:nvPr>
        </p:nvSpPr>
        <p:spPr>
          <a:xfrm>
            <a:off x="914400" y="-12700"/>
            <a:ext cx="7315200" cy="5486400"/>
          </a:xfrm>
        </p:spPr>
        <p:txBody>
          <a:bodyPr/>
          <a:lstStyle/>
          <a:p>
            <a:endParaRPr lang="en-US">
              <a:latin typeface="Arial" charset="0"/>
              <a:ea typeface="ＭＳ Ｐゴシック" charset="0"/>
            </a:endParaRPr>
          </a:p>
        </p:txBody>
      </p:sp>
      <p:sp>
        <p:nvSpPr>
          <p:cNvPr id="4" name="Subtitle 2"/>
          <p:cNvSpPr txBox="1">
            <a:spLocks/>
          </p:cNvSpPr>
          <p:nvPr/>
        </p:nvSpPr>
        <p:spPr bwMode="auto">
          <a:xfrm>
            <a:off x="914400" y="6477000"/>
            <a:ext cx="73152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>
            <a:normAutofit/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buFont typeface="Arial"/>
              <a:buNone/>
              <a:defRPr/>
            </a:pPr>
            <a:r>
              <a:rPr lang="en-US" sz="1600" dirty="0" smtClean="0">
                <a:solidFill>
                  <a:schemeClr val="bg1"/>
                </a:solidFill>
                <a:cs typeface="ＭＳ Ｐゴシック" charset="-128"/>
              </a:rPr>
              <a:t>John </a:t>
            </a:r>
            <a:r>
              <a:rPr lang="en-US" sz="1600" dirty="0" err="1" smtClean="0">
                <a:solidFill>
                  <a:schemeClr val="bg1"/>
                </a:solidFill>
                <a:cs typeface="ＭＳ Ｐゴシック" charset="-128"/>
              </a:rPr>
              <a:t>Coplans</a:t>
            </a:r>
            <a:endParaRPr lang="en-US" sz="1600" dirty="0" smtClean="0">
              <a:solidFill>
                <a:schemeClr val="bg1"/>
              </a:solidFill>
              <a:cs typeface="ＭＳ Ｐゴシック" charset="-128"/>
            </a:endParaRPr>
          </a:p>
        </p:txBody>
      </p:sp>
      <p:pic>
        <p:nvPicPr>
          <p:cNvPr id="2" name="Picture 1" descr="Coplans09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748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315606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Content Placeholder 2"/>
          <p:cNvSpPr>
            <a:spLocks noGrp="1"/>
          </p:cNvSpPr>
          <p:nvPr>
            <p:ph idx="1"/>
          </p:nvPr>
        </p:nvSpPr>
        <p:spPr>
          <a:xfrm>
            <a:off x="914400" y="-12700"/>
            <a:ext cx="7315200" cy="5486400"/>
          </a:xfrm>
        </p:spPr>
        <p:txBody>
          <a:bodyPr/>
          <a:lstStyle/>
          <a:p>
            <a:endParaRPr lang="en-US">
              <a:latin typeface="Arial" charset="0"/>
              <a:ea typeface="ＭＳ Ｐゴシック" charset="0"/>
            </a:endParaRPr>
          </a:p>
        </p:txBody>
      </p:sp>
      <p:sp>
        <p:nvSpPr>
          <p:cNvPr id="4" name="Subtitle 2"/>
          <p:cNvSpPr txBox="1">
            <a:spLocks/>
          </p:cNvSpPr>
          <p:nvPr/>
        </p:nvSpPr>
        <p:spPr bwMode="auto">
          <a:xfrm>
            <a:off x="914400" y="6477000"/>
            <a:ext cx="73152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>
            <a:normAutofit/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buFont typeface="Arial"/>
              <a:buNone/>
              <a:defRPr/>
            </a:pPr>
            <a:r>
              <a:rPr lang="en-US" sz="1600" dirty="0" smtClean="0">
                <a:solidFill>
                  <a:schemeClr val="bg1"/>
                </a:solidFill>
                <a:cs typeface="ＭＳ Ｐゴシック" charset="-128"/>
              </a:rPr>
              <a:t>John </a:t>
            </a:r>
            <a:r>
              <a:rPr lang="en-US" sz="1600" dirty="0" err="1" smtClean="0">
                <a:solidFill>
                  <a:schemeClr val="bg1"/>
                </a:solidFill>
                <a:cs typeface="ＭＳ Ｐゴシック" charset="-128"/>
              </a:rPr>
              <a:t>Coplans</a:t>
            </a:r>
            <a:endParaRPr lang="en-US" sz="1600" dirty="0" smtClean="0">
              <a:solidFill>
                <a:schemeClr val="bg1"/>
              </a:solidFill>
              <a:cs typeface="ＭＳ Ｐゴシック" charset="-128"/>
            </a:endParaRPr>
          </a:p>
        </p:txBody>
      </p:sp>
      <p:pic>
        <p:nvPicPr>
          <p:cNvPr id="2" name="Picture 1" descr="Coplans10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52491" y="0"/>
            <a:ext cx="539150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651629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Content Placeholder 2"/>
          <p:cNvSpPr>
            <a:spLocks noGrp="1"/>
          </p:cNvSpPr>
          <p:nvPr>
            <p:ph idx="1"/>
          </p:nvPr>
        </p:nvSpPr>
        <p:spPr>
          <a:xfrm>
            <a:off x="914400" y="-12700"/>
            <a:ext cx="7315200" cy="5486400"/>
          </a:xfrm>
        </p:spPr>
        <p:txBody>
          <a:bodyPr/>
          <a:lstStyle/>
          <a:p>
            <a:endParaRPr lang="en-US">
              <a:latin typeface="Arial" charset="0"/>
              <a:ea typeface="ＭＳ Ｐゴシック" charset="0"/>
            </a:endParaRPr>
          </a:p>
        </p:txBody>
      </p:sp>
      <p:sp>
        <p:nvSpPr>
          <p:cNvPr id="4" name="Subtitle 2"/>
          <p:cNvSpPr txBox="1">
            <a:spLocks/>
          </p:cNvSpPr>
          <p:nvPr/>
        </p:nvSpPr>
        <p:spPr bwMode="auto">
          <a:xfrm>
            <a:off x="11887" y="6477000"/>
            <a:ext cx="73152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>
            <a:normAutofit/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buFont typeface="Arial"/>
              <a:buNone/>
              <a:defRPr/>
            </a:pPr>
            <a:r>
              <a:rPr lang="en-US" sz="1600" dirty="0" smtClean="0">
                <a:solidFill>
                  <a:schemeClr val="bg1"/>
                </a:solidFill>
                <a:cs typeface="ＭＳ Ｐゴシック" charset="-128"/>
              </a:rPr>
              <a:t>John </a:t>
            </a:r>
            <a:r>
              <a:rPr lang="en-US" sz="1600" dirty="0" err="1" smtClean="0">
                <a:solidFill>
                  <a:schemeClr val="bg1"/>
                </a:solidFill>
                <a:cs typeface="ＭＳ Ｐゴシック" charset="-128"/>
              </a:rPr>
              <a:t>Coplans</a:t>
            </a:r>
            <a:endParaRPr lang="en-US" sz="1600" dirty="0" smtClean="0">
              <a:solidFill>
                <a:schemeClr val="bg1"/>
              </a:solidFill>
              <a:cs typeface="ＭＳ Ｐゴシック" charset="-128"/>
            </a:endParaRPr>
          </a:p>
        </p:txBody>
      </p:sp>
      <p:pic>
        <p:nvPicPr>
          <p:cNvPr id="2" name="Picture 1" descr="Coplans1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40218" y="0"/>
            <a:ext cx="720378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31560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Content Placeholder 2"/>
          <p:cNvSpPr>
            <a:spLocks noGrp="1"/>
          </p:cNvSpPr>
          <p:nvPr>
            <p:ph idx="1"/>
          </p:nvPr>
        </p:nvSpPr>
        <p:spPr>
          <a:xfrm>
            <a:off x="914400" y="-12700"/>
            <a:ext cx="7315200" cy="5486400"/>
          </a:xfrm>
        </p:spPr>
        <p:txBody>
          <a:bodyPr/>
          <a:lstStyle/>
          <a:p>
            <a:endParaRPr lang="en-US">
              <a:latin typeface="Arial" charset="0"/>
              <a:ea typeface="ＭＳ Ｐゴシック" charset="0"/>
            </a:endParaRPr>
          </a:p>
        </p:txBody>
      </p:sp>
      <p:sp>
        <p:nvSpPr>
          <p:cNvPr id="4" name="Subtitle 2"/>
          <p:cNvSpPr txBox="1">
            <a:spLocks/>
          </p:cNvSpPr>
          <p:nvPr/>
        </p:nvSpPr>
        <p:spPr bwMode="auto">
          <a:xfrm>
            <a:off x="914400" y="6477000"/>
            <a:ext cx="73152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>
            <a:normAutofit/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buFont typeface="Arial"/>
              <a:buNone/>
              <a:defRPr/>
            </a:pPr>
            <a:r>
              <a:rPr lang="en-US" sz="1600" dirty="0" smtClean="0">
                <a:solidFill>
                  <a:schemeClr val="bg1"/>
                </a:solidFill>
                <a:cs typeface="ＭＳ Ｐゴシック" charset="-128"/>
              </a:rPr>
              <a:t>John </a:t>
            </a:r>
            <a:r>
              <a:rPr lang="en-US" sz="1600" dirty="0" err="1" smtClean="0">
                <a:solidFill>
                  <a:schemeClr val="bg1"/>
                </a:solidFill>
                <a:cs typeface="ＭＳ Ｐゴシック" charset="-128"/>
              </a:rPr>
              <a:t>Coplans</a:t>
            </a:r>
            <a:endParaRPr lang="en-US" sz="1600" dirty="0" smtClean="0">
              <a:solidFill>
                <a:schemeClr val="bg1"/>
              </a:solidFill>
              <a:cs typeface="ＭＳ Ｐゴシック" charset="-128"/>
            </a:endParaRPr>
          </a:p>
        </p:txBody>
      </p:sp>
      <p:pic>
        <p:nvPicPr>
          <p:cNvPr id="2" name="Picture 1" descr="Coplans0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419088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Content Placeholder 2"/>
          <p:cNvSpPr>
            <a:spLocks noGrp="1"/>
          </p:cNvSpPr>
          <p:nvPr>
            <p:ph idx="1"/>
          </p:nvPr>
        </p:nvSpPr>
        <p:spPr>
          <a:xfrm>
            <a:off x="914400" y="-12700"/>
            <a:ext cx="7315200" cy="5486400"/>
          </a:xfrm>
        </p:spPr>
        <p:txBody>
          <a:bodyPr/>
          <a:lstStyle/>
          <a:p>
            <a:endParaRPr lang="en-US">
              <a:latin typeface="Arial" charset="0"/>
              <a:ea typeface="ＭＳ Ｐゴシック" charset="0"/>
            </a:endParaRPr>
          </a:p>
        </p:txBody>
      </p:sp>
      <p:sp>
        <p:nvSpPr>
          <p:cNvPr id="4" name="Subtitle 2"/>
          <p:cNvSpPr txBox="1">
            <a:spLocks/>
          </p:cNvSpPr>
          <p:nvPr/>
        </p:nvSpPr>
        <p:spPr bwMode="auto">
          <a:xfrm>
            <a:off x="914400" y="6477000"/>
            <a:ext cx="73152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>
            <a:normAutofit/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buFont typeface="Arial"/>
              <a:buNone/>
              <a:defRPr/>
            </a:pPr>
            <a:r>
              <a:rPr lang="en-US" sz="1600" dirty="0" smtClean="0">
                <a:solidFill>
                  <a:schemeClr val="bg1"/>
                </a:solidFill>
                <a:cs typeface="ＭＳ Ｐゴシック" charset="-128"/>
              </a:rPr>
              <a:t>John </a:t>
            </a:r>
            <a:r>
              <a:rPr lang="en-US" sz="1600" dirty="0" err="1" smtClean="0">
                <a:solidFill>
                  <a:schemeClr val="bg1"/>
                </a:solidFill>
                <a:cs typeface="ＭＳ Ｐゴシック" charset="-128"/>
              </a:rPr>
              <a:t>Coplans</a:t>
            </a:r>
            <a:endParaRPr lang="en-US" sz="1600" dirty="0" smtClean="0">
              <a:solidFill>
                <a:schemeClr val="bg1"/>
              </a:solidFill>
              <a:cs typeface="ＭＳ Ｐゴシック" charset="-128"/>
            </a:endParaRPr>
          </a:p>
        </p:txBody>
      </p:sp>
      <p:pic>
        <p:nvPicPr>
          <p:cNvPr id="2" name="Picture 1" descr="Coplans0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48878" y="0"/>
            <a:ext cx="619512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84382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Content Placeholder 2"/>
          <p:cNvSpPr>
            <a:spLocks noGrp="1"/>
          </p:cNvSpPr>
          <p:nvPr>
            <p:ph idx="1"/>
          </p:nvPr>
        </p:nvSpPr>
        <p:spPr>
          <a:xfrm>
            <a:off x="914400" y="-12700"/>
            <a:ext cx="7315200" cy="5486400"/>
          </a:xfrm>
        </p:spPr>
        <p:txBody>
          <a:bodyPr/>
          <a:lstStyle/>
          <a:p>
            <a:endParaRPr lang="en-US">
              <a:latin typeface="Arial" charset="0"/>
              <a:ea typeface="ＭＳ Ｐゴシック" charset="0"/>
            </a:endParaRPr>
          </a:p>
        </p:txBody>
      </p:sp>
      <p:sp>
        <p:nvSpPr>
          <p:cNvPr id="4" name="Subtitle 2"/>
          <p:cNvSpPr txBox="1">
            <a:spLocks/>
          </p:cNvSpPr>
          <p:nvPr/>
        </p:nvSpPr>
        <p:spPr bwMode="auto">
          <a:xfrm>
            <a:off x="914400" y="6477000"/>
            <a:ext cx="73152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>
            <a:normAutofit/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buFont typeface="Arial"/>
              <a:buNone/>
              <a:defRPr/>
            </a:pPr>
            <a:r>
              <a:rPr lang="en-US" sz="1600" dirty="0" smtClean="0">
                <a:solidFill>
                  <a:schemeClr val="bg1"/>
                </a:solidFill>
                <a:cs typeface="ＭＳ Ｐゴシック" charset="-128"/>
              </a:rPr>
              <a:t>John </a:t>
            </a:r>
            <a:r>
              <a:rPr lang="en-US" sz="1600" dirty="0" err="1" smtClean="0">
                <a:solidFill>
                  <a:schemeClr val="bg1"/>
                </a:solidFill>
                <a:cs typeface="ＭＳ Ｐゴシック" charset="-128"/>
              </a:rPr>
              <a:t>Coplans</a:t>
            </a:r>
            <a:endParaRPr lang="en-US" sz="1600" dirty="0" smtClean="0">
              <a:solidFill>
                <a:schemeClr val="bg1"/>
              </a:solidFill>
              <a:cs typeface="ＭＳ Ｐゴシック" charset="-128"/>
            </a:endParaRPr>
          </a:p>
        </p:txBody>
      </p:sp>
      <p:pic>
        <p:nvPicPr>
          <p:cNvPr id="3" name="Picture 2" descr="Coplans03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0624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31560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Content Placeholder 2"/>
          <p:cNvSpPr>
            <a:spLocks noGrp="1"/>
          </p:cNvSpPr>
          <p:nvPr>
            <p:ph idx="1"/>
          </p:nvPr>
        </p:nvSpPr>
        <p:spPr>
          <a:xfrm>
            <a:off x="914400" y="-12700"/>
            <a:ext cx="7315200" cy="5486400"/>
          </a:xfrm>
        </p:spPr>
        <p:txBody>
          <a:bodyPr/>
          <a:lstStyle/>
          <a:p>
            <a:endParaRPr lang="en-US">
              <a:latin typeface="Arial" charset="0"/>
              <a:ea typeface="ＭＳ Ｐゴシック" charset="0"/>
            </a:endParaRPr>
          </a:p>
        </p:txBody>
      </p:sp>
      <p:sp>
        <p:nvSpPr>
          <p:cNvPr id="4" name="Subtitle 2"/>
          <p:cNvSpPr txBox="1">
            <a:spLocks/>
          </p:cNvSpPr>
          <p:nvPr/>
        </p:nvSpPr>
        <p:spPr bwMode="auto">
          <a:xfrm>
            <a:off x="914400" y="6477000"/>
            <a:ext cx="73152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>
            <a:normAutofit/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buFont typeface="Arial"/>
              <a:buNone/>
              <a:defRPr/>
            </a:pPr>
            <a:r>
              <a:rPr lang="en-US" sz="1600" dirty="0" smtClean="0">
                <a:solidFill>
                  <a:schemeClr val="bg1"/>
                </a:solidFill>
                <a:cs typeface="ＭＳ Ｐゴシック" charset="-128"/>
              </a:rPr>
              <a:t>John </a:t>
            </a:r>
            <a:r>
              <a:rPr lang="en-US" sz="1600" dirty="0" err="1" smtClean="0">
                <a:solidFill>
                  <a:schemeClr val="bg1"/>
                </a:solidFill>
                <a:cs typeface="ＭＳ Ｐゴシック" charset="-128"/>
              </a:rPr>
              <a:t>Coplans</a:t>
            </a:r>
            <a:endParaRPr lang="en-US" sz="1600" dirty="0" smtClean="0">
              <a:solidFill>
                <a:schemeClr val="bg1"/>
              </a:solidFill>
              <a:cs typeface="ＭＳ Ｐゴシック" charset="-128"/>
            </a:endParaRPr>
          </a:p>
        </p:txBody>
      </p:sp>
      <p:pic>
        <p:nvPicPr>
          <p:cNvPr id="2" name="Picture 1" descr="Coplans05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254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315606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Content Placeholder 2"/>
          <p:cNvSpPr>
            <a:spLocks noGrp="1"/>
          </p:cNvSpPr>
          <p:nvPr>
            <p:ph idx="1"/>
          </p:nvPr>
        </p:nvSpPr>
        <p:spPr>
          <a:xfrm>
            <a:off x="914400" y="-12700"/>
            <a:ext cx="7315200" cy="5486400"/>
          </a:xfrm>
        </p:spPr>
        <p:txBody>
          <a:bodyPr/>
          <a:lstStyle/>
          <a:p>
            <a:endParaRPr lang="en-US">
              <a:latin typeface="Arial" charset="0"/>
              <a:ea typeface="ＭＳ Ｐゴシック" charset="0"/>
            </a:endParaRPr>
          </a:p>
        </p:txBody>
      </p:sp>
      <p:sp>
        <p:nvSpPr>
          <p:cNvPr id="4" name="Subtitle 2"/>
          <p:cNvSpPr txBox="1">
            <a:spLocks/>
          </p:cNvSpPr>
          <p:nvPr/>
        </p:nvSpPr>
        <p:spPr bwMode="auto">
          <a:xfrm>
            <a:off x="914400" y="6477000"/>
            <a:ext cx="73152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>
            <a:normAutofit/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buFont typeface="Arial"/>
              <a:buNone/>
              <a:defRPr/>
            </a:pPr>
            <a:r>
              <a:rPr lang="en-US" sz="1600" dirty="0" smtClean="0">
                <a:solidFill>
                  <a:schemeClr val="bg1"/>
                </a:solidFill>
                <a:cs typeface="ＭＳ Ｐゴシック" charset="-128"/>
              </a:rPr>
              <a:t>John </a:t>
            </a:r>
            <a:r>
              <a:rPr lang="en-US" sz="1600" dirty="0" err="1" smtClean="0">
                <a:solidFill>
                  <a:schemeClr val="bg1"/>
                </a:solidFill>
                <a:cs typeface="ＭＳ Ｐゴシック" charset="-128"/>
              </a:rPr>
              <a:t>Coplans</a:t>
            </a:r>
            <a:endParaRPr lang="en-US" sz="1600" dirty="0" smtClean="0">
              <a:solidFill>
                <a:schemeClr val="bg1"/>
              </a:solidFill>
              <a:cs typeface="ＭＳ Ｐゴシック" charset="-128"/>
            </a:endParaRPr>
          </a:p>
        </p:txBody>
      </p:sp>
      <p:pic>
        <p:nvPicPr>
          <p:cNvPr id="2" name="Picture 1" descr="Coplans04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263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65162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Content Placeholder 2"/>
          <p:cNvSpPr>
            <a:spLocks noGrp="1"/>
          </p:cNvSpPr>
          <p:nvPr>
            <p:ph idx="1"/>
          </p:nvPr>
        </p:nvSpPr>
        <p:spPr>
          <a:xfrm>
            <a:off x="914400" y="-12700"/>
            <a:ext cx="7315200" cy="5486400"/>
          </a:xfrm>
        </p:spPr>
        <p:txBody>
          <a:bodyPr/>
          <a:lstStyle/>
          <a:p>
            <a:endParaRPr lang="en-US">
              <a:latin typeface="Arial" charset="0"/>
              <a:ea typeface="ＭＳ Ｐゴシック" charset="0"/>
            </a:endParaRPr>
          </a:p>
        </p:txBody>
      </p:sp>
      <p:sp>
        <p:nvSpPr>
          <p:cNvPr id="4" name="Subtitle 2"/>
          <p:cNvSpPr txBox="1">
            <a:spLocks/>
          </p:cNvSpPr>
          <p:nvPr/>
        </p:nvSpPr>
        <p:spPr bwMode="auto">
          <a:xfrm>
            <a:off x="914400" y="6477000"/>
            <a:ext cx="73152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>
            <a:normAutofit/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buFont typeface="Arial"/>
              <a:buNone/>
              <a:defRPr/>
            </a:pPr>
            <a:r>
              <a:rPr lang="en-US" sz="1600" dirty="0" smtClean="0">
                <a:solidFill>
                  <a:schemeClr val="bg1"/>
                </a:solidFill>
                <a:cs typeface="ＭＳ Ｐゴシック" charset="-128"/>
              </a:rPr>
              <a:t>John </a:t>
            </a:r>
            <a:r>
              <a:rPr lang="en-US" sz="1600" dirty="0" err="1" smtClean="0">
                <a:solidFill>
                  <a:schemeClr val="bg1"/>
                </a:solidFill>
                <a:cs typeface="ＭＳ Ｐゴシック" charset="-128"/>
              </a:rPr>
              <a:t>Coplans</a:t>
            </a:r>
            <a:endParaRPr lang="en-US" sz="1600" dirty="0" smtClean="0">
              <a:solidFill>
                <a:schemeClr val="bg1"/>
              </a:solidFill>
              <a:cs typeface="ＭＳ Ｐゴシック" charset="-128"/>
            </a:endParaRPr>
          </a:p>
        </p:txBody>
      </p:sp>
      <p:pic>
        <p:nvPicPr>
          <p:cNvPr id="2" name="Picture 1" descr="Coplans06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81533" y="0"/>
            <a:ext cx="644548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651629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Content Placeholder 2"/>
          <p:cNvSpPr>
            <a:spLocks noGrp="1"/>
          </p:cNvSpPr>
          <p:nvPr>
            <p:ph idx="1"/>
          </p:nvPr>
        </p:nvSpPr>
        <p:spPr>
          <a:xfrm>
            <a:off x="914400" y="-12700"/>
            <a:ext cx="7315200" cy="5486400"/>
          </a:xfrm>
        </p:spPr>
        <p:txBody>
          <a:bodyPr/>
          <a:lstStyle/>
          <a:p>
            <a:endParaRPr lang="en-US">
              <a:latin typeface="Arial" charset="0"/>
              <a:ea typeface="ＭＳ Ｐゴシック" charset="0"/>
            </a:endParaRPr>
          </a:p>
        </p:txBody>
      </p:sp>
      <p:sp>
        <p:nvSpPr>
          <p:cNvPr id="4" name="Subtitle 2"/>
          <p:cNvSpPr txBox="1">
            <a:spLocks/>
          </p:cNvSpPr>
          <p:nvPr/>
        </p:nvSpPr>
        <p:spPr bwMode="auto">
          <a:xfrm>
            <a:off x="914400" y="6477000"/>
            <a:ext cx="73152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>
            <a:normAutofit/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buFont typeface="Arial"/>
              <a:buNone/>
              <a:defRPr/>
            </a:pPr>
            <a:r>
              <a:rPr lang="en-US" sz="1600" dirty="0" smtClean="0">
                <a:solidFill>
                  <a:schemeClr val="bg1"/>
                </a:solidFill>
                <a:cs typeface="ＭＳ Ｐゴシック" charset="-128"/>
              </a:rPr>
              <a:t>John </a:t>
            </a:r>
            <a:r>
              <a:rPr lang="en-US" sz="1600" dirty="0" err="1" smtClean="0">
                <a:solidFill>
                  <a:schemeClr val="bg1"/>
                </a:solidFill>
                <a:cs typeface="ＭＳ Ｐゴシック" charset="-128"/>
              </a:rPr>
              <a:t>Coplans</a:t>
            </a:r>
            <a:endParaRPr lang="en-US" sz="1600" dirty="0" smtClean="0">
              <a:solidFill>
                <a:schemeClr val="bg1"/>
              </a:solidFill>
              <a:cs typeface="ＭＳ Ｐゴシック" charset="-128"/>
            </a:endParaRPr>
          </a:p>
        </p:txBody>
      </p:sp>
      <p:pic>
        <p:nvPicPr>
          <p:cNvPr id="3" name="Picture 2" descr="Coplans07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38400" y="0"/>
            <a:ext cx="432408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315606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Content Placeholder 2"/>
          <p:cNvSpPr>
            <a:spLocks noGrp="1"/>
          </p:cNvSpPr>
          <p:nvPr>
            <p:ph idx="1"/>
          </p:nvPr>
        </p:nvSpPr>
        <p:spPr>
          <a:xfrm>
            <a:off x="914400" y="-12700"/>
            <a:ext cx="7315200" cy="5486400"/>
          </a:xfrm>
        </p:spPr>
        <p:txBody>
          <a:bodyPr/>
          <a:lstStyle/>
          <a:p>
            <a:endParaRPr lang="en-US">
              <a:latin typeface="Arial" charset="0"/>
              <a:ea typeface="ＭＳ Ｐゴシック" charset="0"/>
            </a:endParaRPr>
          </a:p>
        </p:txBody>
      </p:sp>
      <p:sp>
        <p:nvSpPr>
          <p:cNvPr id="4" name="Subtitle 2"/>
          <p:cNvSpPr txBox="1">
            <a:spLocks/>
          </p:cNvSpPr>
          <p:nvPr/>
        </p:nvSpPr>
        <p:spPr bwMode="auto">
          <a:xfrm>
            <a:off x="914400" y="6477000"/>
            <a:ext cx="73152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>
            <a:normAutofit/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buFont typeface="Arial"/>
              <a:buNone/>
              <a:defRPr/>
            </a:pPr>
            <a:r>
              <a:rPr lang="en-US" sz="1600" dirty="0" smtClean="0">
                <a:solidFill>
                  <a:schemeClr val="bg1"/>
                </a:solidFill>
                <a:cs typeface="ＭＳ Ｐゴシック" charset="-128"/>
              </a:rPr>
              <a:t>John </a:t>
            </a:r>
            <a:r>
              <a:rPr lang="en-US" sz="1600" dirty="0" err="1" smtClean="0">
                <a:solidFill>
                  <a:schemeClr val="bg1"/>
                </a:solidFill>
                <a:cs typeface="ＭＳ Ｐゴシック" charset="-128"/>
              </a:rPr>
              <a:t>Coplans</a:t>
            </a:r>
            <a:endParaRPr lang="en-US" sz="1600" dirty="0" smtClean="0">
              <a:solidFill>
                <a:schemeClr val="bg1"/>
              </a:solidFill>
              <a:cs typeface="ＭＳ Ｐゴシック" charset="-128"/>
            </a:endParaRPr>
          </a:p>
        </p:txBody>
      </p:sp>
      <p:pic>
        <p:nvPicPr>
          <p:cNvPr id="3" name="Picture 2" descr="Coplans08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74188" y="0"/>
            <a:ext cx="431320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6516295"/>
      </p:ext>
    </p:extLst>
  </p:cSld>
  <p:clrMapOvr>
    <a:masterClrMapping/>
  </p:clrMapOvr>
</p:sld>
</file>

<file path=ppt/theme/theme1.xml><?xml version="1.0" encoding="utf-8"?>
<a:theme xmlns:a="http://schemas.openxmlformats.org/drawingml/2006/main" name="Slide Presentatio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Slide Presentation.pot</Template>
  <TotalTime>156</TotalTime>
  <Words>28</Words>
  <Application>Microsoft Macintosh PowerPoint</Application>
  <PresentationFormat>On-screen Show (4:3)</PresentationFormat>
  <Paragraphs>14</Paragraphs>
  <Slides>12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Slide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Georgia Institute of Technology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Sara Frederick</dc:creator>
  <cp:lastModifiedBy>Ruth Dusseault</cp:lastModifiedBy>
  <cp:revision>7</cp:revision>
  <dcterms:created xsi:type="dcterms:W3CDTF">2010-11-03T23:26:30Z</dcterms:created>
  <dcterms:modified xsi:type="dcterms:W3CDTF">2015-03-05T14:57:12Z</dcterms:modified>
</cp:coreProperties>
</file>